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Default Extension="wav" ContentType="audio/wav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792" r:id="rId8"/>
    <p:sldMasterId id="2147483995" r:id="rId9"/>
    <p:sldMasterId id="2147484220" r:id="rId10"/>
    <p:sldMasterId id="2147484232" r:id="rId11"/>
    <p:sldMasterId id="2147484244" r:id="rId12"/>
    <p:sldMasterId id="2147484256" r:id="rId13"/>
    <p:sldMasterId id="2147484268" r:id="rId14"/>
    <p:sldMasterId id="2147484316" r:id="rId15"/>
    <p:sldMasterId id="2147484328" r:id="rId16"/>
    <p:sldMasterId id="2147484340" r:id="rId17"/>
    <p:sldMasterId id="2147484352" r:id="rId18"/>
    <p:sldMasterId id="2147484364" r:id="rId19"/>
    <p:sldMasterId id="2147484376" r:id="rId20"/>
    <p:sldMasterId id="2147484388" r:id="rId21"/>
    <p:sldMasterId id="2147484400" r:id="rId22"/>
    <p:sldMasterId id="2147484732" r:id="rId23"/>
  </p:sldMasterIdLst>
  <p:notesMasterIdLst>
    <p:notesMasterId r:id="rId145"/>
  </p:notesMasterIdLst>
  <p:handoutMasterIdLst>
    <p:handoutMasterId r:id="rId146"/>
  </p:handoutMasterIdLst>
  <p:sldIdLst>
    <p:sldId id="258" r:id="rId24"/>
    <p:sldId id="606" r:id="rId25"/>
    <p:sldId id="607" r:id="rId26"/>
    <p:sldId id="608" r:id="rId27"/>
    <p:sldId id="609" r:id="rId28"/>
    <p:sldId id="610" r:id="rId29"/>
    <p:sldId id="611" r:id="rId30"/>
    <p:sldId id="612" r:id="rId31"/>
    <p:sldId id="613" r:id="rId32"/>
    <p:sldId id="614" r:id="rId33"/>
    <p:sldId id="615" r:id="rId34"/>
    <p:sldId id="616" r:id="rId35"/>
    <p:sldId id="560" r:id="rId36"/>
    <p:sldId id="269" r:id="rId37"/>
    <p:sldId id="271" r:id="rId38"/>
    <p:sldId id="272" r:id="rId39"/>
    <p:sldId id="274" r:id="rId40"/>
    <p:sldId id="275" r:id="rId41"/>
    <p:sldId id="276" r:id="rId42"/>
    <p:sldId id="277" r:id="rId43"/>
    <p:sldId id="278" r:id="rId44"/>
    <p:sldId id="279" r:id="rId45"/>
    <p:sldId id="490" r:id="rId46"/>
    <p:sldId id="491" r:id="rId47"/>
    <p:sldId id="416" r:id="rId48"/>
    <p:sldId id="417" r:id="rId49"/>
    <p:sldId id="418" r:id="rId50"/>
    <p:sldId id="419" r:id="rId51"/>
    <p:sldId id="420" r:id="rId52"/>
    <p:sldId id="478" r:id="rId53"/>
    <p:sldId id="617" r:id="rId54"/>
    <p:sldId id="621" r:id="rId55"/>
    <p:sldId id="618" r:id="rId56"/>
    <p:sldId id="619" r:id="rId57"/>
    <p:sldId id="620" r:id="rId58"/>
    <p:sldId id="622" r:id="rId59"/>
    <p:sldId id="549" r:id="rId60"/>
    <p:sldId id="624" r:id="rId61"/>
    <p:sldId id="623" r:id="rId62"/>
    <p:sldId id="625" r:id="rId63"/>
    <p:sldId id="626" r:id="rId64"/>
    <p:sldId id="627" r:id="rId65"/>
    <p:sldId id="628" r:id="rId66"/>
    <p:sldId id="492" r:id="rId67"/>
    <p:sldId id="629" r:id="rId68"/>
    <p:sldId id="630" r:id="rId69"/>
    <p:sldId id="631" r:id="rId70"/>
    <p:sldId id="632" r:id="rId71"/>
    <p:sldId id="633" r:id="rId72"/>
    <p:sldId id="634" r:id="rId73"/>
    <p:sldId id="550" r:id="rId74"/>
    <p:sldId id="635" r:id="rId75"/>
    <p:sldId id="636" r:id="rId76"/>
    <p:sldId id="551" r:id="rId77"/>
    <p:sldId id="637" r:id="rId78"/>
    <p:sldId id="425" r:id="rId79"/>
    <p:sldId id="476" r:id="rId80"/>
    <p:sldId id="564" r:id="rId81"/>
    <p:sldId id="565" r:id="rId82"/>
    <p:sldId id="566" r:id="rId83"/>
    <p:sldId id="567" r:id="rId84"/>
    <p:sldId id="568" r:id="rId85"/>
    <p:sldId id="569" r:id="rId86"/>
    <p:sldId id="571" r:id="rId87"/>
    <p:sldId id="572" r:id="rId88"/>
    <p:sldId id="573" r:id="rId89"/>
    <p:sldId id="574" r:id="rId90"/>
    <p:sldId id="575" r:id="rId91"/>
    <p:sldId id="576" r:id="rId92"/>
    <p:sldId id="577" r:id="rId93"/>
    <p:sldId id="578" r:id="rId94"/>
    <p:sldId id="579" r:id="rId95"/>
    <p:sldId id="397" r:id="rId96"/>
    <p:sldId id="398" r:id="rId97"/>
    <p:sldId id="638" r:id="rId98"/>
    <p:sldId id="639" r:id="rId99"/>
    <p:sldId id="640" r:id="rId100"/>
    <p:sldId id="641" r:id="rId101"/>
    <p:sldId id="642" r:id="rId102"/>
    <p:sldId id="643" r:id="rId103"/>
    <p:sldId id="514" r:id="rId104"/>
    <p:sldId id="515" r:id="rId105"/>
    <p:sldId id="516" r:id="rId106"/>
    <p:sldId id="517" r:id="rId107"/>
    <p:sldId id="518" r:id="rId108"/>
    <p:sldId id="519" r:id="rId109"/>
    <p:sldId id="520" r:id="rId110"/>
    <p:sldId id="521" r:id="rId111"/>
    <p:sldId id="522" r:id="rId112"/>
    <p:sldId id="523" r:id="rId113"/>
    <p:sldId id="524" r:id="rId114"/>
    <p:sldId id="525" r:id="rId115"/>
    <p:sldId id="644" r:id="rId116"/>
    <p:sldId id="647" r:id="rId117"/>
    <p:sldId id="645" r:id="rId118"/>
    <p:sldId id="646" r:id="rId119"/>
    <p:sldId id="528" r:id="rId120"/>
    <p:sldId id="562" r:id="rId121"/>
    <p:sldId id="587" r:id="rId122"/>
    <p:sldId id="588" r:id="rId123"/>
    <p:sldId id="589" r:id="rId124"/>
    <p:sldId id="590" r:id="rId125"/>
    <p:sldId id="591" r:id="rId126"/>
    <p:sldId id="592" r:id="rId127"/>
    <p:sldId id="593" r:id="rId128"/>
    <p:sldId id="594" r:id="rId129"/>
    <p:sldId id="595" r:id="rId130"/>
    <p:sldId id="458" r:id="rId131"/>
    <p:sldId id="427" r:id="rId132"/>
    <p:sldId id="413" r:id="rId133"/>
    <p:sldId id="414" r:id="rId134"/>
    <p:sldId id="580" r:id="rId135"/>
    <p:sldId id="581" r:id="rId136"/>
    <p:sldId id="582" r:id="rId137"/>
    <p:sldId id="583" r:id="rId138"/>
    <p:sldId id="596" r:id="rId139"/>
    <p:sldId id="597" r:id="rId140"/>
    <p:sldId id="598" r:id="rId141"/>
    <p:sldId id="599" r:id="rId142"/>
    <p:sldId id="600" r:id="rId143"/>
    <p:sldId id="601" r:id="rId144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74B"/>
    <a:srgbClr val="000000"/>
    <a:srgbClr val="FFFFFF"/>
    <a:srgbClr val="BDD6E1"/>
    <a:srgbClr val="9E0F07"/>
    <a:srgbClr val="07850C"/>
    <a:srgbClr val="0808D1"/>
    <a:srgbClr val="11FF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38" Type="http://schemas.openxmlformats.org/officeDocument/2006/relationships/slide" Target="slides/slide11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144" Type="http://schemas.openxmlformats.org/officeDocument/2006/relationships/slide" Target="slides/slide121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slide" Target="slides/slide11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5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16" Type="http://schemas.openxmlformats.org/officeDocument/2006/relationships/slide" Target="slides/slide93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137" Type="http://schemas.openxmlformats.org/officeDocument/2006/relationships/slide" Target="slides/slide11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40" Type="http://schemas.openxmlformats.org/officeDocument/2006/relationships/slide" Target="slides/slide117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143" Type="http://schemas.openxmlformats.org/officeDocument/2006/relationships/slide" Target="slides/slide120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DA1F17B2-C431-432E-B769-C081526B0C7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7435E97D-3A64-48B6-A6F3-80439B24D2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65738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DAB1E81A-128B-4CA6-A2D1-EE06F58C73C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3F97A63-95B8-4A3B-9C47-0998C082A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83136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F455B-9348-4FBA-B7CE-9D6AE3D183D8}" type="slidenum">
              <a:rPr lang="es-ES" smtClean="0">
                <a:latin typeface="Times" pitchFamily="18" charset="0"/>
              </a:rPr>
              <a:pPr/>
              <a:t>25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F1AA0-4D52-42BC-B3FF-AF877C78A73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107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A8F352-DF44-432A-A2D8-5CF7D6E3904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99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1530D3-360B-4100-8FF7-BA8C64036FD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FD37DF-6338-4C04-ABD7-6FEE5FF83DA0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EA1AB-8212-4C24-9DFD-69200B5BA5A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C2F4E9-FD3F-4F86-BC45-AC310B78F24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884276-AAA1-4328-9466-917A79B5BD1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104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10C456-6483-4EA4-B542-19D4F08DC52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4BE34-5300-4542-ACEA-428B1183594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/>
              <a:t>106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3D581-0AD9-4D1F-B41A-65FBA35883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9F8E4-DEFF-417B-B6DE-12E13E154B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949B-E1F4-4491-8529-BA9F02B1E4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EE0E-E60F-4909-A80F-05C182267783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344D3-98BC-487F-A6E2-94D6C5B52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FD2F1-384A-4E7F-932D-178C76562E42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8AC9-4A93-43B0-8D28-7B0F4B9C56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2A31-B2BF-41D2-8B1D-4F2F89A49C0C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DA832-036E-4A17-88DE-C0564559CC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DE19-BBCE-4C72-BA46-3CB39AC1AA0B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544A-48BC-4ACD-82BC-F3DD3DDFC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ED890-0E3F-49D6-A395-7E9A41F537E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38C8-7C62-4AD2-9F0D-F51F247AC6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562B-3089-42CF-9E2C-AAE4F4CDCA40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110F-586B-45D8-A5B8-2E9D30235E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4B72-0A79-4B4E-8EDC-CC2E97D25CE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4A6D-4C21-4FC8-9393-753CB4FC4A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1AC0A-E13E-4F68-A72D-DAB6EB85B03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E2D6-3CFA-45B8-A50E-B8F972245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E035-0096-422B-B6F2-ED7DFC17F6B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551F5-2752-48E6-B283-134DF6FE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7FDD0-2CD8-479D-9C00-ABCE8F20A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82EC-D354-48DC-83B5-FDE01A17D3F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FB59-A54C-44B8-9891-F258970C6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9C684-18DE-4C60-B7F3-25B490D3710C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7D0B-8A3C-4503-AFD0-3E137A9155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0126-6B8D-42C4-BF49-ABCAE8C8181B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36E43-016C-4B92-94F9-CF5A8D6CAE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A3367-C40F-451C-AAC2-3D16F7A4093E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6402-33CC-4FF0-B581-6407DEE34D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84EF-4744-460C-AC1B-34E71E587DE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8836-EE25-415D-BB5B-062D6CAB0B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CB8-3058-4DEA-BF1D-70E36E1C13C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AFE40-23C2-4B7B-AFDA-87201B4B58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209C-EA03-435C-8360-2B57F471B1E8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930FA-CE13-46CD-82EC-9DA781617D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8FAF8-396E-495B-A7A0-DF0100C0565B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E7ED-CBE7-4C51-893D-8940BC0D38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EF9DD-B67E-4CC7-BB95-F44B4C9A0463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05B7-7878-4F3A-8E66-F89B227F1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E60F-9E47-4982-A707-7506750B4E97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A673-5564-4B74-A19B-11F02C3CE6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9D87A-D67C-44F0-8FFC-79583CF503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C9A2-6F82-4E05-A3F9-EB8DDCA05E73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7CB4-8927-49D9-A503-640C12BF9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48F9-7978-4A6B-8941-A6A7E22E8698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401-06FD-4460-B323-2139D38CA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CC4C-082C-4AD0-B9C5-CBDAE4B4D2C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C6020-49D0-4F7C-98FE-382DBC48F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0CE73-3DAF-42C6-8C28-D98BB8281D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AAF8-DA66-425F-976D-A59F0840175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83C7-60E4-4D4A-BC8C-E02226903A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7E585-A12B-49BD-9018-6C1A8071BB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FD95D-3515-4D34-8187-F921F1AABE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01414-B05C-4F0D-80BC-AC2B049B16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9BE0D-FE41-4D70-90B8-83D201B99D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F391-4C98-4D63-957D-C527EB743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BF76A-0A64-4625-AD97-7787EF5D97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E03C4-04F7-41F1-8C94-FCDC37CF2F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50A8-5D26-453C-86D0-0EB1292BAA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1A186-D3D8-48EE-A98E-2E54B2ED0F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442C7-DA3C-4B74-8A4D-887762F3D758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8D5EB-DBFD-4A73-A333-652BF4E0E3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60623-A13A-4D15-8E4A-011A1763345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C6D9-642D-469A-B96E-969A3D1107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45FCE-36F2-496A-9705-94E5216F8925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EC1D7-D18D-44F8-B01B-3C3D148E47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A323C-B0B7-4F4C-BBCA-EC9E28A2611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6785-F73E-4B7D-AA88-187A299D66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7787-B679-423F-9073-A7EC1A904D13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5FD3C-FF8F-499C-AA88-B879E593FD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C5FF1-CF4A-4317-8D17-9B2058E2AA3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E977-4E7A-4EC1-82E2-DEA9B0D35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C961-0D08-42C6-8A60-8492A9AEB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4451F-B25E-463A-8AE8-2BAB3AAF9CD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CF0AD-BC32-4284-A3AB-6CEA0F1E7A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FABAC-F071-4A07-8B8E-4B62A0E6DEF5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59B5-CBD5-423F-8BED-BD33645FB4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FF24A-7D23-4AE9-BF09-24647EBF36D7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9B930-916F-4A25-A8BD-F17D440724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B211-5CE6-45FE-9E7B-D2B6E10D84A2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8004-0CFC-4583-8847-14116EBAAF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C0CE-ADA9-48DC-8C90-23BFB66FE73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0C52C-EA2C-4051-8CC8-D25917720F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D6EF5-AAE2-4683-AA68-D276C3941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9B66A-A4BB-4897-A7A8-CC9FE0263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24162-4B92-4041-ADBC-2C25E4679A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B6B83-547E-4B01-AABB-4578C58018D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E85E0-1445-45E6-9E52-781BA720698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97993-B984-4A8B-9B0C-3165CDB029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D95D4-801C-4293-ABD5-BEC96D9A89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A4BEA-4189-4FE5-8F57-EBC736B401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C7D0F-A70C-45CB-88A2-236DCFEDB1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DCCC2-0522-4D6A-B7B3-B0AF9C523DD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ECBFE-9866-4ED5-B473-2E58734148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98E56-2D47-4314-A505-E5B85DE5F2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C7A5B-8285-458D-8014-023813CF7E5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7172F-FBC3-4379-90CB-CE5FBE5AFEF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095FF00-AD82-4AB7-A53B-EE98452AAD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9F248C3-7E26-4684-9782-D012422440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7A5D-3E9A-4D02-9759-4DA19BB233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D845D2A-E881-454D-B655-C9A30A9711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0EDEB71-4443-4453-A765-454E26E07A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4C538B5-1D78-473D-84B7-22643B693B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A719198-9469-4DA6-BA9D-F66D35A20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7C08E1D-6BCE-406F-8B7D-315AFBCA88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1F1764-0726-4131-9980-0AA2E2D730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7734CE2-5553-44A4-A113-F825AA4717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5D66263-6F13-4E7F-8987-CCC76EC19D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BBBCD9-8CA4-4FE2-87A6-DB101AB29C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31E0AB-01C5-4B42-A506-04AE548F03A5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EEE54D4-2AA3-42C5-9E46-A4C28DF262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648-1BEE-4DBF-B848-8626935B08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1630-F4E2-4D76-BA7A-D952FA8C7B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7BE1C0C-AA83-4357-8335-4A0FD6A17520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9EBFE9-1633-49DB-A018-CC13EF0D2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814D45-60BA-4054-ADD5-B37EDB649F63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DF39F9-A352-40A2-A797-D61FB7AE5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5FADCD-E40B-4442-AC61-3165EDF4CA1E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7542A8-C778-4A40-BC69-1BE1907841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51899C4-CF8B-4D84-A703-A711139F4AC7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E876BFA-C64D-46EB-A4E5-F6A4C29B20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075D664-D63B-44E6-865B-9F9CD49F64A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8B95252-AE66-4116-8C86-5A787E1940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23B8979-461C-44B0-B5A9-B45BCF05533B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62FEE0E-4544-4B23-957E-404390B69C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CED5DC-DA1C-4A24-AA54-B00591664A19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736A12-5C06-4DE9-BBB4-2F8E5A69A3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41B251-8224-44B9-8BAE-BB35488098C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14ACC1-5468-452A-BC3F-E5F1F1435B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20EA95-E479-4F9C-AA7E-BCFB6573AAA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9F5FE8E-F1EC-4196-B6E0-FF1540C2A2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B867C3-3716-47D9-A76E-625AD787E24B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08A516-A93A-4C52-B7D4-6E19248205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848BF-6F6B-4A88-9D22-7F8187737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1CF2-4C9A-4954-9D42-A41D0C5B8D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1F9C0-1A0C-492D-B0A5-09757C3C89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1592D-C790-485F-9C12-F9F7B33A54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9B25-71EB-48A8-A4A5-B4A9ACDA58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5D66C-85CD-42BE-8D9C-874CEABFCF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9EC2-D7AF-48AA-BFF7-0BBFC501B6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730-5058-4AB6-923A-1BFB309AB2D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B8266-D04C-4A7E-A677-23C87558C5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52011-790E-49E2-AAD9-D7200CD706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F7C8-56AB-4D19-835C-7DDDA997ED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7B5F2-701D-492C-86BF-742F37BEC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DE214-6459-41C9-9F76-BE432B36DA7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98C33F7-DE0F-4E1D-B574-8D02F86AB7D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3093D8B-ADA0-4F1F-ACAD-6BF18ABB78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E878C0-77E3-464E-8EAA-8B21C13F9EBE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169EDA0-AFC2-4F72-B152-0070A2EE10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08A981A-8373-42D9-AEDA-62718C0BDABD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8228697-A117-432B-8B0B-CE1FD92F70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ECF6FA8-9F23-4D85-8CFF-72A2490C9EF2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23D7E1F-3851-4464-8B8F-A1AEC2795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B7F576-CC07-4614-93B8-EBD5F8EEF1E7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D4119E-A6D7-47F3-84D2-3809C0C7F5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0153530-838F-4C5F-A18A-9830D53D9AF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C8BD98-3C30-4722-801F-3B38580DB7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65404DD-906E-440B-A184-413BC5297F69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7366B6-963E-4C75-AA20-098F8827D6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F1BF31F-0060-4219-AEC2-13F77E50701B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F1DAD7E-532C-4B54-956A-A93AFF9DB9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24316B8-A907-43AC-B0F0-78C77B3DE0F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A2E7213-2379-42A6-8977-03CEB9E892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50AF95C-C96D-4493-997F-69448AF7A2C0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6F7A96F-B60D-405E-A6FC-0AFCFB53A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0395337-5050-4CED-9EFE-E8EEFAF53E2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112AB46-EE00-4209-966B-C96543FD9D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82EFEE37-DC31-421A-93E4-90E8BE35587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53E30-978E-49D4-8AAC-A680FE2CBC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7DECA37-F3DE-4633-942D-F4EECA44FA5B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173B985-88BF-470E-A65C-78808D1A0B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4AE1158-1C84-4671-96EA-25EF42D6DBC0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E48480A5-042B-4B01-87AB-4FB24A0EE5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A99D8C3-B196-49AF-8C40-30ABC414CFFD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24E914-CBA7-4ED6-9B65-4B29F9A7D8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9B7A52-3F1E-48BE-96BF-B6D6CC6E056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6B3E505-43D7-429B-BD81-143DFA65F8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AD7F420-B441-4601-B166-AD48310D42A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55669BA-4F20-46BA-B357-A9803AF6F2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7FCD22B-F36B-4F10-8A41-6A74FADDF8FC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5F64D47-1877-45F5-AA99-5EBF2378A1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5B47673-6184-4552-835B-8C2B50C1D309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62930B2-4BB8-433A-94B8-C10CFFA040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C579A9C-7CC8-4E15-98A9-03B504A95FE2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D9CEBD7-1D7C-4854-910F-9AD6291EE8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0037263-B1E6-4EC7-AC49-B00D40236E0D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28B1E96-6D03-4A4F-A3B6-A9A212F56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4FAC5AA-4566-4B8B-B4C8-2EF628EA868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539D937-68DE-4F0D-8E52-0CE75F8B40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92169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2408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70513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15532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72719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8742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8518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15877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93104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16637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15/01/2019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1795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C3CAD-7A29-4F19-B8B2-60157DDA85C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D5C21-56C5-4F5B-821C-3BCE716923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37AFE-5801-4F2C-AE74-AE733D623C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D251-D1EB-4431-B164-8D50698502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2CD61-EFE4-4B1C-8654-3A8C0DE8B29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C8AA3-7F35-4137-A616-7DE4251743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40521-FA34-44DF-99FB-06E8E3C3F3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84B5-7D22-4EEF-B43B-F58D9DEC52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7C8AD-3988-4FDC-B912-25EB9AB60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E4F89-621C-4584-BCF5-168F6A9639B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1A871-5840-4F82-8FB4-ABDC5E5432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8338-480D-46EB-B41E-D5CF7377951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27F0-73B6-4B9B-8815-B1770959815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AC15F-9C91-488B-AB95-47671D7499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253D-2800-4340-B55F-D3AF067F60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B8C8F-E0D1-42E7-93B8-8B088A70DC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C1DA-5D1D-4809-BB47-01BDD34C07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E5E-6BA8-4408-9B0A-D6163C7145E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E5B3-A649-451E-8F8C-1523FFFFCE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FA63-53E8-4C93-86AF-6D6B119E9AC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E785-77C4-43F5-8422-84C167E0E0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9AF6C-1B2B-4FF9-8483-1FC8454042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58701-3E14-4DD7-99A0-8F2C82B54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20DA-90B3-4778-A27A-48182D6EC5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5508C-510B-41E9-9604-76384C1E27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55D-8605-4656-9EC6-63F3AD31E6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E788-9F4C-477D-AD3C-4CDBEAF098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9EF04-7054-4565-B69B-A39798D1A88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0F903-D452-4DCC-AEB7-0ADB06ED2E0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D9D1-313E-4D78-A7FB-502A6DBE9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6A9F-458F-4C9C-A519-29EDB35C5F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FB616-E117-495B-A1CA-7710310938FB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16FA-DD59-461C-B764-44BE57DE87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263E6-0CDF-495D-98EB-E1DF9189D667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D729-04A2-4CA5-AD8C-32C623D72D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D08E-4DE5-4DB0-8C38-55B18DFF8719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E091-EE8C-42A7-A661-F6879FBD8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8325-0D8E-4127-B783-747D7555FCA0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5A86-883A-4F79-BA92-0AE859E6C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A78B4-BF51-4862-8E6F-FE0F7054B2CE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5F4EE-4B98-4527-B113-439086690D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4838F-D592-4A74-9DD4-C847B2FA79F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9921-426A-4CB1-94BF-D04E7AA778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42D2A-55E1-4EFD-80F3-359F45A4E434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15A8-97E5-4E9F-B97A-3AFCADA1C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3247A-6B31-4502-8161-918D39E810F8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5802-766A-4C0C-AF7A-BA5C8B2C38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37AE3-F7F9-42E4-9C5A-AE35C40687F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252A-D31C-49EE-9257-DF5E2E725A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25795-4AE3-4EC2-A3EB-8D958C4EF8F2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F3CB-DDE5-41F5-A211-EC3E4FD98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CA44F8D-32B2-4CD1-80A5-176ADCF1D0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AB655E8-F563-4DA0-BBD4-384151FBFE39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689BF0E-CF87-44E6-BEE7-ED656A25EA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ED72B68-04B3-4F5B-AF93-4F61280867AD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F3AE798-EE98-4936-A2B9-5FD392E576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3A48645D-F927-4D49-B89E-E11F66E60F1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FF61F7-A602-41EA-A77A-800438ACA903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8AA9C4-44AA-473F-BB67-E7F359C09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83416C7-457B-4265-A852-D1B531E365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A59F24BD-30AF-4E2D-8415-31DFC505CC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684" r:id="rId9"/>
    <p:sldLayoutId id="2147484685" r:id="rId10"/>
    <p:sldLayoutId id="2147484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D0D48F3D-7196-4299-9D45-98284A6CC87B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AC537F39-C2E9-41F1-BDBA-CA8CA5DC18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1D53225-C596-4A3E-9207-715DFE9C8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2718FFB-626A-4CE0-8C43-E0076C69EA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355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B388B6A-3E75-44BF-8CD7-69DA1DC64266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331E5AA-90F1-4EA6-B314-526D4F3F93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45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48F81BD-E19B-4ED7-A3AC-7763EF85C0E3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17FB1F6-3BBC-4A28-AE13-315DF9399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15/01/2019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8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5EACBBD-A6AD-4740-85D5-809482F58CF2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E4E097C-820D-4D17-B603-13E807EDFF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864D1C9-99A4-4F7E-9090-4F5DB570E3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0B75ED03-36C5-44C4-A6AC-750410D180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8441475-F05D-4C8E-81FF-E0156657960D}" type="datetimeFigureOut">
              <a:rPr lang="it-IT"/>
              <a:pPr>
                <a:defRPr/>
              </a:pPr>
              <a:t>15/01/2019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7B259A5-48C1-4EF9-986C-13DBA9567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maran-ata.it/immagini/gesu1.jpg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4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google.it/url?sa=i&amp;rct=j&amp;q=&amp;esrc=s&amp;source=images&amp;cd=&amp;cad=rja&amp;uact=8&amp;ved=2ahUKEwjTsIntsPDfAhUB3xoKHQaYBw0QjRx6BAgBEAU&amp;url=http%3A%2F%2Fwww.casaspiritualita.it%2Fcoppia%2Fspiritualita-a-2%2Fitem%2F127-nozze-di-cana.html&amp;psig=AOvVaw1YetSMees6_Bxajj2H377f&amp;ust=1547662118498020" TargetMode="External"/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it/url?sa=i&amp;rct=j&amp;q=&amp;esrc=s&amp;source=images&amp;cd=&amp;cad=rja&amp;uact=8&amp;ved=2ahUKEwj-7ZyesfDfAhUHrxoKHZJpBjwQjRx6BAgBEAU&amp;url=https%3A%2F%2Fwww.sempriniarredisacri.it%2Ficone%2Ftavola-stampa--nozze-cana-rupnik-f158102nc&amp;psig=AOvVaw1YetSMees6_Bxajj2H377f&amp;ust=1547662118498020" TargetMode="External"/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it/url?sa=i&amp;rct=j&amp;q=&amp;esrc=s&amp;source=images&amp;cd=&amp;cad=rja&amp;uact=8&amp;ved=2ahUKEwiUxY_UsfDfAhUPNhoKHa5iDCYQjRx6BAgBEAU&amp;url=http%3A%2F%2Fwww.reginamundi.info%2FSantoRosario%2FMedjugorje-luminoso2.asp&amp;psig=AOvVaw1YetSMees6_Bxajj2H377f&amp;ust=1547662118498020" TargetMode="Externa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2ahUKEwji_7qAsvDfAhVQUBoKHVArBG4QjRx6BAgBEAU&amp;url=http%3A%2F%2Fimmaginettemariane.blogspot.com%2F2016%2F12%2Fle-nozze-di-cana.html&amp;psig=AOvVaw1YetSMees6_Bxajj2H377f&amp;ust=1547662118498020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2.jpeg"/><Relationship Id="rId5" Type="http://schemas.openxmlformats.org/officeDocument/2006/relationships/hyperlink" Target="https://www.google.it/url?sa=i&amp;rct=j&amp;q=&amp;esrc=s&amp;source=images&amp;cd=&amp;cad=rja&amp;uact=8&amp;ved=2ahUKEwi6uqSVsvDfAhVM1hoKHYyOCvwQjRx6BAgBEAU&amp;url=https%3A%2F%2Fwww.valsassinanews.com%2F2015%2F01%2F18%2Fla-lectio-di-don-graziano-le-nozze-di-cana-2%2F&amp;psig=AOvVaw1YetSMees6_Bxajj2H377f&amp;ust=1547662118498020" TargetMode="External"/><Relationship Id="rId4" Type="http://schemas.openxmlformats.org/officeDocument/2006/relationships/image" Target="../media/image5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google.it/url?sa=i&amp;rct=j&amp;q=&amp;esrc=s&amp;source=images&amp;cd=&amp;cad=rja&amp;uact=8&amp;ved=2ahUKEwj_-MaPs_DfAhVOThoKHVECDksQjRx6BAgBEAU&amp;url=https%3A%2F%2Fwww.cercoiltuovolto.it%2Fapprofondimenti%2Fgesu-lagnello-di-dio%2F&amp;psig=AOvVaw3uD0EkTfxxLfZKucJETCrH&amp;ust=1547662597311035" TargetMode="External"/><Relationship Id="rId1" Type="http://schemas.openxmlformats.org/officeDocument/2006/relationships/slideLayout" Target="../slideLayouts/slideLayout15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google.it/url?sa=i&amp;rct=j&amp;q=&amp;esrc=s&amp;source=images&amp;cd=&amp;cad=rja&amp;uact=8&amp;ved=2ahUKEwj_-MaPs_DfAhVOThoKHVECDksQjRx6BAgBEAU&amp;url=https%3A%2F%2Fwww.cercoiltuovolto.it%2Fapprofondimenti%2Fgesu-lagnello-di-dio%2F&amp;psig=AOvVaw3uD0EkTfxxLfZKucJETCrH&amp;ust=1547662597311035" TargetMode="External"/><Relationship Id="rId1" Type="http://schemas.openxmlformats.org/officeDocument/2006/relationships/slideLayout" Target="../slideLayouts/slideLayout15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google.it/url?sa=i&amp;rct=j&amp;q=&amp;esrc=s&amp;source=images&amp;cd=&amp;cad=rja&amp;uact=8&amp;ved=2ahUKEwjGm4Pjs_DfAhUoxoUKHSr8BiYQjRx6BAgBEAU&amp;url=https%3A%2F%2Fwikitesti.com%2Fagnello_di_dio%2F&amp;psig=AOvVaw3uD0EkTfxxLfZKucJETCrH&amp;ust=1547662597311035" TargetMode="External"/><Relationship Id="rId1" Type="http://schemas.openxmlformats.org/officeDocument/2006/relationships/slideLayout" Target="../slideLayouts/slideLayout15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it/url?sa=i&amp;rct=j&amp;q=&amp;esrc=s&amp;source=images&amp;cd=&amp;cad=rja&amp;uact=8&amp;ved=2ahUKEwjJ55ujtPDfAhVhzoUKHT1fA3gQjRx6BAgBEAU&amp;url=https%3A%2F%2Fwww.crossroadsinitiative.com%2Fit%2Fautor%2Fgesu-agnello-di-dio%2F&amp;psig=AOvVaw3uD0EkTfxxLfZKucJETCrH&amp;ust=1547662597311035" TargetMode="External"/><Relationship Id="rId1" Type="http://schemas.openxmlformats.org/officeDocument/2006/relationships/slideLayout" Target="../slideLayouts/slideLayout15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google.it/url?sa=i&amp;rct=j&amp;q=&amp;esrc=s&amp;source=images&amp;cd=&amp;cad=rja&amp;uact=8&amp;ved=2ahUKEwi6lIChtvDfAhUSxIUKHZ3wAPkQjRx6BAgBEAU&amp;url=https%3A%2F%2Fgrcompany.wordpress.com%2F2014%2F04%2F17%2Ftra-lo-stupore-e-lindicibile-angelo-nocent%2Fecco-lagnello-di-dio%2F&amp;psig=AOvVaw3uD0EkTfxxLfZKucJETCrH&amp;ust=1547662597311035" TargetMode="External"/><Relationship Id="rId1" Type="http://schemas.openxmlformats.org/officeDocument/2006/relationships/slideLayout" Target="../slideLayouts/slideLayout15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\Pictures\Terrasanta 2012\Terrasanta 2012\Fede\JPEG\IMG_7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>
                <a:solidFill>
                  <a:srgbClr val="E80417"/>
                </a:solidFill>
                <a:latin typeface="Comic Sans MS" pitchFamily="66" charset="0"/>
                <a:cs typeface="+mn-cs"/>
              </a:rPr>
              <a:t>SECONDA 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E80417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71500" y="3000375"/>
            <a:ext cx="77866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E80417"/>
                </a:solidFill>
                <a:latin typeface="Comic Sans MS" pitchFamily="66" charset="0"/>
                <a:cs typeface="+mn-cs"/>
              </a:rPr>
              <a:t>20 </a:t>
            </a:r>
            <a:r>
              <a:rPr lang="ca-ES" sz="5400" b="1" i="1" dirty="0">
                <a:solidFill>
                  <a:srgbClr val="E80417"/>
                </a:solidFill>
                <a:latin typeface="Comic Sans MS" pitchFamily="66" charset="0"/>
                <a:cs typeface="+mn-cs"/>
              </a:rPr>
              <a:t>gennaio </a:t>
            </a:r>
            <a:r>
              <a:rPr lang="ca-ES" sz="5400" b="1" i="1" dirty="0" smtClean="0">
                <a:solidFill>
                  <a:srgbClr val="E80417"/>
                </a:solidFill>
                <a:latin typeface="Comic Sans MS" pitchFamily="66" charset="0"/>
                <a:cs typeface="+mn-cs"/>
              </a:rPr>
              <a:t>2019</a:t>
            </a:r>
            <a:endParaRPr lang="ca-ES" sz="5400" b="1" i="1" dirty="0">
              <a:solidFill>
                <a:srgbClr val="E80417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endParaRPr lang="ca-ES" sz="5400" b="1" i="1" dirty="0">
              <a:solidFill>
                <a:srgbClr val="E80417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slow">
    <p:fade/>
    <p:sndAc>
      <p:stSnd loop="1">
        <p:snd r:embed="rId2" name="Resonemus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13663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57167"/>
            <a:ext cx="778674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te,la 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Infondi in noi, o Padre, lo Spirito del tuo amore, perché nutriti con l'unico pane di vita formiamo un cuor solo e un'anima sola.</a:t>
            </a:r>
          </a:p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Per Cristo nostro Signore.	                             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18789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6" descr="M:\09 Presentazioni\Immagine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58" y="214290"/>
            <a:ext cx="8507458" cy="60631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Domenica</a:t>
            </a:r>
            <a:endParaRPr lang="it-IT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Users\Fede\Desktop\or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Resta accanto a 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7" descr="37-strada-pienz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950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5" descr="Orme%20sulla%20sabb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7" descr="37-strada-pienz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258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Immagine 5" descr="Orme%20sulla%20sabb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Immagine 7" descr="37-strada-pienz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sz="1800">
                <a:solidFill>
                  <a:srgbClr val="000000"/>
                </a:solidFill>
                <a:latin typeface="Arial" charset="0"/>
              </a:rPr>
            </a:br>
            <a:endParaRPr 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565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42648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Immagine 5" descr="Orme%20sulla%20sabb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eaLnBrk="0" hangingPunct="0"/>
            <a:r>
              <a:rPr 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0008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Dio, Padre buono, che ci perdona sempre quando siamo pentiti di vero cuore, abbia misericordia di noi, perdoni i nostri peccati e ci conduca alla vita eterna.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 eaLnBrk="0" hangingPunct="0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50" y="0"/>
            <a:ext cx="86439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Dio, che nell'ora della croce hai chiamato l'umanità a unirsi in Cristo, sposo e Signore, fa' che in questo convito domenicale la santa Chiesa sperimenti la forza trasformante del suo amore, e pregusti nella speranza la gioia delle nozze eterne. Per il nostro Signore Gesù Cristo, tuo Figlio, che è Dio, e vive e regna con te, nell'unità dello Spirito Santo, per tutti i secoli dei secoli.  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86019" name="Picture 8" descr="Tapezz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214313"/>
            <a:ext cx="87153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>
                <a:latin typeface="+mn-lt"/>
                <a:ea typeface="Times New Roman" pitchFamily="18" charset="0"/>
                <a:cs typeface="Arial" pitchFamily="34" charset="0"/>
              </a:rPr>
              <a:t>Dalla prima lettera di san Paolo apostolo ai Corinzi</a:t>
            </a:r>
          </a:p>
          <a:p>
            <a:pPr algn="just" eaLnBrk="0" hangingPunct="0">
              <a:defRPr/>
            </a:pPr>
            <a:endParaRPr lang="it-IT" sz="40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Fratelli, vi sono diversi carismi, ma uno solo è lo Spirito; vi sono diversi ministeri, ma uno solo è il Signore; vi sono diverse attività, ma uno solo è Dio, che opera tutto in tutti.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ttangolo 1"/>
          <p:cNvSpPr>
            <a:spLocks noChangeArrowheads="1"/>
          </p:cNvSpPr>
          <p:nvPr/>
        </p:nvSpPr>
        <p:spPr bwMode="auto">
          <a:xfrm>
            <a:off x="214313" y="58738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A ciascuno è data una manifestazione particolare dello Spirito per il bene comune: a uno infatti, per mezzo dello Spirito, viene dato il linguaggio di sapienza; a un altro invece, dallo stesso Spirito, il linguaggio di conoscenza; a uno, nello stesso Spirito, la fede; a un altro, nell’unico Spirito, il dono delle guarigioni; a uno il potere dei miracoli;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572500" cy="64627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a un altro il dono della profezia; a un altro il dono di discernere gli spiriti; a un altro la varietà delle lingue; a un altro l’interpretazione delle lingue. Ma tutte queste cose le opera l’unico e medesimo Spirito, distribuendole a ciascuno come vuole.</a:t>
            </a:r>
          </a:p>
          <a:p>
            <a:pPr algn="just" eaLnBrk="0" hangingPunct="0">
              <a:defRPr/>
            </a:pPr>
            <a:endParaRPr lang="it-IT" sz="1400" dirty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Parola di Dio.    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pitchFamily="34" charset="0"/>
              </a:rPr>
              <a:t>Rendiamo grazie a Dio.</a:t>
            </a:r>
          </a:p>
          <a:p>
            <a:pPr algn="just" eaLnBrk="0" hangingPunct="0">
              <a:defRPr/>
            </a:pPr>
            <a:endParaRPr lang="it-IT" sz="4000" dirty="0">
              <a:solidFill>
                <a:prstClr val="black"/>
              </a:solidFill>
              <a:latin typeface="Calibri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http://tillilh9821.altervista.org/albums/userpics/10001/Forgivenlarge%5B1%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071688" y="1341438"/>
            <a:ext cx="6786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Annunciate a tutti i popoli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le meraviglie del Signore.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42875" y="3643313"/>
            <a:ext cx="9001125" cy="2308225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Cantate al Signore un canto nuovo, cantate al Signore, uomini di tutta la terra. Cantate al Signore, benedite il suo nome. 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813"/>
            <a:ext cx="9144000" cy="670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285750" y="3500438"/>
            <a:ext cx="8858250" cy="255428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Annunciate di giorno in giorno la sua salvezza. In mezzo alle genti narrate la sua gloria, a tutti i popoli dite le sue meraviglie.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71688" y="1341438"/>
            <a:ext cx="6786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Annunciate a tutti i popoli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le meraviglie del Signore.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500063" y="3357563"/>
            <a:ext cx="8143875" cy="2554287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 i="1">
                <a:latin typeface="Comic Sans MS" pitchFamily="66" charset="0"/>
              </a:rPr>
              <a:t>Date al Signore, o famiglie dei popoli, date al Signore gloria e potenza, date al Signore la gloria del suo nome. </a:t>
            </a:r>
            <a:endParaRPr lang="ca-ES" sz="4000" b="1" i="1"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57375" y="1341438"/>
            <a:ext cx="6786563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Annunciate a tutti i popoli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le meraviglie del Signore.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4"/>
          <p:cNvSpPr>
            <a:spLocks noChangeArrowheads="1"/>
          </p:cNvSpPr>
          <p:nvPr/>
        </p:nvSpPr>
        <p:spPr bwMode="auto">
          <a:xfrm>
            <a:off x="642938" y="3429000"/>
            <a:ext cx="8501062" cy="317023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 i="1">
                <a:latin typeface="Comic Sans MS" pitchFamily="66" charset="0"/>
              </a:rPr>
              <a:t>Prostratevi al Signore nel suo atrio santo. Tremi davanti a lui tutta la terra. Dite tra le genti: «Il Signore regna!». Egli giudica i popoli con rettitudine.</a:t>
            </a:r>
            <a:endParaRPr lang="ca-ES" sz="4000" b="1" i="1"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85938" y="1341438"/>
            <a:ext cx="6786562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Annunciate a tutti i popoli </a:t>
            </a:r>
          </a:p>
          <a:p>
            <a:pPr algn="r"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le meraviglie del Signore.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http://www.maran-ata.it/immagini/gesu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42875" y="4000500"/>
            <a:ext cx="9001125" cy="2554288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Dio ci ha chiamati mediante il Vangelo,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per entrare in possesso della gloria del Signore nostro Gesù Cristo.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14827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188640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quel tempo,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fu una festa di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nozze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446032"/>
      </p:ext>
    </p:extLst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\Pictures\Fumetto Gesù\Cana\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39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004048" y="548680"/>
            <a:ext cx="37112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Cana di Galilea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848073"/>
      </p:ext>
    </p:extLst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049"/>
            <a:ext cx="9144000" cy="682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39552" y="476672"/>
            <a:ext cx="3168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c’era</a:t>
            </a:r>
          </a:p>
          <a:p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madre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Gesù.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593954099"/>
      </p:ext>
    </p:extLst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558"/>
            <a:ext cx="9144001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314399" y="546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Fu invitato alle nozze anche Gesù con i suoi discepoli.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460238"/>
      </p:ext>
    </p:extLst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8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77410" y="620688"/>
            <a:ext cx="3726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Venuto a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mancare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458337"/>
      </p:ext>
    </p:extLst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\Pictures\Fumetto Gesù\Cana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9012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39552" y="404664"/>
            <a:ext cx="15990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il vino,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706933"/>
      </p:ext>
    </p:extLst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\Pictures\Fumetto Gesù\Cana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60"/>
          <a:stretch/>
        </p:blipFill>
        <p:spPr bwMode="auto">
          <a:xfrm>
            <a:off x="0" y="0"/>
            <a:ext cx="9132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8" name="Rettangolo 1"/>
          <p:cNvSpPr>
            <a:spLocks noChangeArrowheads="1"/>
          </p:cNvSpPr>
          <p:nvPr/>
        </p:nvSpPr>
        <p:spPr bwMode="auto">
          <a:xfrm>
            <a:off x="142875" y="285750"/>
            <a:ext cx="8786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madre di Gesù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disse: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7" t="34816" r="31279" b="14983"/>
          <a:stretch/>
        </p:blipFill>
        <p:spPr bwMode="auto">
          <a:xfrm>
            <a:off x="6307" y="33885"/>
            <a:ext cx="9144000" cy="692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987824" y="4766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«Non hanno vino». </a:t>
            </a:r>
          </a:p>
        </p:txBody>
      </p:sp>
    </p:spTree>
    <p:extLst>
      <p:ext uri="{BB962C8B-B14F-4D97-AF65-F5344CB8AC3E}">
        <p14:creationId xmlns:p14="http://schemas.microsoft.com/office/powerpoint/2010/main" xmlns="" val="3174649940"/>
      </p:ext>
    </p:extLst>
  </p:cSld>
  <p:clrMapOvr>
    <a:masterClrMapping/>
  </p:clrMapOvr>
  <p:transition spd="med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e\Pictures\Fumetto Gesù\Cana\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26"/>
          <a:stretch/>
        </p:blipFill>
        <p:spPr bwMode="auto">
          <a:xfrm>
            <a:off x="0" y="8689"/>
            <a:ext cx="9217241" cy="68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33265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Gesù le rispose: «Donna, che vuoi da me? Non è ancora giunta la mia ora». </a:t>
            </a:r>
          </a:p>
        </p:txBody>
      </p:sp>
    </p:spTree>
    <p:extLst>
      <p:ext uri="{BB962C8B-B14F-4D97-AF65-F5344CB8AC3E}">
        <p14:creationId xmlns:p14="http://schemas.microsoft.com/office/powerpoint/2010/main" xmlns="" val="844308422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23081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\Pictures\Fumetto Gesù\Cana\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08"/>
          <a:stretch/>
        </p:blipFill>
        <p:spPr bwMode="auto">
          <a:xfrm>
            <a:off x="0" y="0"/>
            <a:ext cx="9171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3326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Sua madre disse ai servitori: «Qualsiasi cosa vi dica, fatela». </a:t>
            </a:r>
          </a:p>
        </p:txBody>
      </p:sp>
    </p:spTree>
    <p:extLst>
      <p:ext uri="{BB962C8B-B14F-4D97-AF65-F5344CB8AC3E}">
        <p14:creationId xmlns:p14="http://schemas.microsoft.com/office/powerpoint/2010/main" xmlns="" val="2652157757"/>
      </p:ext>
    </p:extLst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e\Pictures\Fumetto Gesù\Cana\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46"/>
          <a:stretch/>
        </p:blipFill>
        <p:spPr bwMode="auto">
          <a:xfrm>
            <a:off x="1317" y="0"/>
            <a:ext cx="9150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72198" y="400506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Vi erano là sei anfore di pietra per la purificazione rituale dei Giudei,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166048"/>
      </p:ext>
    </p:extLst>
  </p:cSld>
  <p:clrMapOvr>
    <a:masterClrMapping/>
  </p:clrMapOvr>
  <p:transition spd="med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\Pictures\Fumetto Gesù\Cana\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37"/>
          <a:stretch/>
        </p:blipFill>
        <p:spPr bwMode="auto">
          <a:xfrm>
            <a:off x="0" y="0"/>
            <a:ext cx="9242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3326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contenenti ciascuna da ottanta a centoventi litri.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298426"/>
      </p:ext>
    </p:extLst>
  </p:cSld>
  <p:clrMapOvr>
    <a:masterClrMapping/>
  </p:clrMapOvr>
  <p:transition spd="med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\Pictures\Fumetto Gesù\Cana\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28"/>
          <a:stretch/>
        </p:blipFill>
        <p:spPr bwMode="auto">
          <a:xfrm>
            <a:off x="-1" y="0"/>
            <a:ext cx="9129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78726" y="19652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Gesù disse loro: «Riempite d’acqua le anfore»;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491285"/>
      </p:ext>
    </p:extLst>
  </p:cSld>
  <p:clrMapOvr>
    <a:masterClrMapping/>
  </p:clrMapOvr>
  <p:transition spd="med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e\Pictures\Fumetto Gesù\Cana\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3" t="21489" r="25797" b="4237"/>
          <a:stretch/>
        </p:blipFill>
        <p:spPr bwMode="auto">
          <a:xfrm>
            <a:off x="-35720" y="0"/>
            <a:ext cx="9179720" cy="691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142875" y="2462281"/>
            <a:ext cx="8786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le riempirono fino all’orlo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. 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\Pictures\Fumetto Gesù\Cana\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188640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Disse loro di nuovo: «Ora prendetene e portatene a colui che dirige il banchetto».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45774"/>
      </p:ext>
    </p:extLst>
  </p:cSld>
  <p:clrMapOvr>
    <a:masterClrMapping/>
  </p:clrMapOvr>
  <p:transition spd="med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\Pictures\Fumetto Gesù\Cana\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260648"/>
            <a:ext cx="5814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Ed essi gliene portarono.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768484"/>
      </p:ext>
    </p:extLst>
  </p:cSld>
  <p:clrMapOvr>
    <a:masterClrMapping/>
  </p:clrMapOvr>
  <p:transition spd="med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\Pictures\Fumetto Gesù\Cana\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92"/>
          <a:stretch/>
        </p:blipFill>
        <p:spPr bwMode="auto">
          <a:xfrm>
            <a:off x="-17015" y="0"/>
            <a:ext cx="92282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0061" y="188640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Come ebbe assaggiato l’acqua diventata vino, colui che dirigeva il banchetto –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263663"/>
      </p:ext>
    </p:extLst>
  </p:cSld>
  <p:clrMapOvr>
    <a:masterClrMapping/>
  </p:clrMapOvr>
  <p:transition spd="med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\Pictures\Fumetto Gesù\Cana\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79"/>
          <a:stretch/>
        </p:blipFill>
        <p:spPr bwMode="auto">
          <a:xfrm>
            <a:off x="-1" y="0"/>
            <a:ext cx="92038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26064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il quale non sapeva da dove venisse,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626843"/>
      </p:ext>
    </p:extLst>
  </p:cSld>
  <p:clrMapOvr>
    <a:masterClrMapping/>
  </p:clrMapOvr>
  <p:transition spd="med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Me\Pictures\Fumetto Gesù\Cana\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21"/>
          <a:stretch/>
        </p:blipFill>
        <p:spPr bwMode="auto">
          <a:xfrm>
            <a:off x="-6746" y="-18884"/>
            <a:ext cx="9179969" cy="687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644008" y="188640"/>
            <a:ext cx="38701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ma lo sapevano i servitori che avevano preso l’acqua –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538654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413990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\Pictures\Fumetto Gesù\Cana\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83"/>
          <a:stretch/>
        </p:blipFill>
        <p:spPr bwMode="auto">
          <a:xfrm>
            <a:off x="-14081" y="-115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452459" y="1484784"/>
            <a:ext cx="6678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chiamò lo sposo e gli disse: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389883"/>
      </p:ext>
    </p:extLst>
  </p:cSld>
  <p:clrMapOvr>
    <a:masterClrMapping/>
  </p:clrMapOvr>
  <p:transition spd="med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\Pictures\Fumetto Gesù\Cana\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57"/>
          <a:stretch/>
        </p:blipFill>
        <p:spPr bwMode="auto">
          <a:xfrm>
            <a:off x="0" y="0"/>
            <a:ext cx="91414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8306" name="Rettangolo 1"/>
          <p:cNvSpPr>
            <a:spLocks noChangeArrowheads="1"/>
          </p:cNvSpPr>
          <p:nvPr/>
        </p:nvSpPr>
        <p:spPr bwMode="auto">
          <a:xfrm>
            <a:off x="142875" y="0"/>
            <a:ext cx="88582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Tutti mettono in tavola il vino buono all’inizio e, quando si è già bevuto molto, quello meno buono. </a:t>
            </a:r>
            <a:endParaRPr lang="it-IT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\Pictures\Fumetto Gesù\Cana\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87"/>
          <a:stretch/>
        </p:blipFill>
        <p:spPr bwMode="auto">
          <a:xfrm>
            <a:off x="-1" y="-22332"/>
            <a:ext cx="9179793" cy="688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91680" y="3326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Tu invece hai tenuto da parte il vino buono finora». </a:t>
            </a:r>
            <a:endParaRPr lang="it-IT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597338"/>
      </p:ext>
    </p:extLst>
  </p:cSld>
  <p:clrMapOvr>
    <a:masterClrMapping/>
  </p:clrMapOvr>
  <p:transition spd="med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\Pictures\Fumetto Gesù\Cana\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39"/>
          <a:stretch/>
        </p:blipFill>
        <p:spPr bwMode="auto">
          <a:xfrm>
            <a:off x="-36004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51520" y="404664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Questo, a Cana di Galilea, </a:t>
            </a:r>
          </a:p>
          <a:p>
            <a:pPr lvl="0" algn="just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fu l’inizio dei segni compiuti da Gesù; </a:t>
            </a:r>
          </a:p>
        </p:txBody>
      </p:sp>
    </p:spTree>
    <p:extLst>
      <p:ext uri="{BB962C8B-B14F-4D97-AF65-F5344CB8AC3E}">
        <p14:creationId xmlns:p14="http://schemas.microsoft.com/office/powerpoint/2010/main" xmlns="" val="3257896053"/>
      </p:ext>
    </p:extLst>
  </p:cSld>
  <p:clrMapOvr>
    <a:masterClrMapping/>
  </p:clrMapOvr>
  <p:transition spd="med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Rettangolo 1"/>
          <p:cNvSpPr>
            <a:spLocks noChangeArrowheads="1"/>
          </p:cNvSpPr>
          <p:nvPr/>
        </p:nvSpPr>
        <p:spPr bwMode="auto">
          <a:xfrm>
            <a:off x="142875" y="285750"/>
            <a:ext cx="8786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egli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manifestò la sua gloria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040" y="0"/>
            <a:ext cx="91697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18864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i suoi discepoli credettero in lui.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756822"/>
      </p:ext>
    </p:extLst>
  </p:cSld>
  <p:clrMapOvr>
    <a:masterClrMapping/>
  </p:clrMapOvr>
  <p:transition spd="med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localhost:1080/download/immagini/12IC_TO/02C_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0035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07483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5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Benedici </a:t>
            </a:r>
          </a:p>
          <a:p>
            <a:pPr algn="ctr" eaLnBrk="0" hangingPunct="0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o Signore</a:t>
            </a: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print"/>
          <a:srcRect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Nebbia e freddo,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giorni lunghi e amari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mentre il seme muore.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Poi il prodigio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antico e sempre nuovo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del primo filo d'erba.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ttangolo 2"/>
          <p:cNvSpPr>
            <a:spLocks noChangeArrowheads="1"/>
          </p:cNvSpPr>
          <p:nvPr/>
        </p:nvSpPr>
        <p:spPr bwMode="auto">
          <a:xfrm>
            <a:off x="1785938" y="214313"/>
            <a:ext cx="7143750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E nel vento dell'estate ondeggiano le spighe; avremo ancora pane.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Facci uno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come il pane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hai dato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locanda_montisi_vitigno_vino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Nei filari dopo il lungo inverno fremono le viti.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  <a:cs typeface="+mn-cs"/>
              </a:rPr>
              <a:t>La rugiada avvolge nel silenzio i primi tralci verdi.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13087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PICT00081-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ttangolo 2"/>
          <p:cNvSpPr>
            <a:spLocks noChangeArrowheads="1"/>
          </p:cNvSpPr>
          <p:nvPr/>
        </p:nvSpPr>
        <p:spPr bwMode="auto">
          <a:xfrm>
            <a:off x="1500188" y="0"/>
            <a:ext cx="7643812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71438" indent="-71438"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Poi i colori dell'autunno coi grappoli maturi;</a:t>
            </a:r>
          </a:p>
          <a:p>
            <a:pPr marL="71438" indent="-71438"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avremo ancora vino.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Facci uno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come il vino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  <a:cs typeface="+mn-cs"/>
              </a:rPr>
              <a:t>hai dato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radikon.it/foto-album/vendemmia2005-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sultati immagini per nozze di can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572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357158" y="357166"/>
            <a:ext cx="8429684" cy="6247864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cielo.jpg"/>
          <p:cNvPicPr>
            <a:picLocks noChangeAspect="1" noChangeArrowheads="1"/>
          </p:cNvPicPr>
          <p:nvPr/>
        </p:nvPicPr>
        <p:blipFill>
          <a:blip r:embed="rId2" cstate="print"/>
          <a:srcRect b="78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Fede\Desktop\landscapes_desktop_wallpaper-133237blue_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it-IT" sz="40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  <a:endParaRPr lang="it-IT" sz="40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nozze di can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43294" cy="738944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nel nome del 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nozze di can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317009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it-IT" sz="40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  <a:endParaRPr lang="it-IT" sz="40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41386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Fede\Desktop\cielo.jpg"/>
          <p:cNvPicPr>
            <a:picLocks noChangeAspect="1" noChangeArrowheads="1"/>
          </p:cNvPicPr>
          <p:nvPr/>
        </p:nvPicPr>
        <p:blipFill>
          <a:blip r:embed="rId2" cstate="print"/>
          <a:srcRect b="78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57158" y="357166"/>
            <a:ext cx="8429684" cy="6247864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pic>
        <p:nvPicPr>
          <p:cNvPr id="1026" name="Picture 2" descr="Risultati immagini per nozze di can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2162175" cy="3362326"/>
          </a:xfrm>
          <a:prstGeom prst="rect">
            <a:avLst/>
          </a:prstGeom>
          <a:noFill/>
        </p:spPr>
      </p:pic>
      <p:pic>
        <p:nvPicPr>
          <p:cNvPr id="1028" name="Picture 4" descr="Immagine correlat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2708920"/>
            <a:ext cx="2857500" cy="33623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8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151202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olomba_pac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214810" y="214290"/>
            <a:ext cx="4929190" cy="5000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42875" y="0"/>
            <a:ext cx="4000500" cy="62484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sia il tuo dono visibile;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la tua eredità.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a voi: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come un canto all’unisono </a:t>
            </a:r>
            <a:br>
              <a:rPr lang="it-IT" sz="4000" dirty="0">
                <a:solidFill>
                  <a:srgbClr val="000000"/>
                </a:solidFill>
                <a:latin typeface="Cooper Black" pitchFamily="18" charset="0"/>
              </a:rPr>
            </a:b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che sale dalle nostre città.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4" descr="pace-mond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8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 Box 2"/>
          <p:cNvSpPr txBox="1">
            <a:spLocks noChangeArrowheads="1"/>
          </p:cNvSpPr>
          <p:nvPr/>
        </p:nvSpPr>
        <p:spPr bwMode="auto">
          <a:xfrm>
            <a:off x="4429125" y="571500"/>
            <a:ext cx="4714875" cy="5632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>
                <a:solidFill>
                  <a:srgbClr val="000000"/>
                </a:solidFill>
                <a:latin typeface="Cooper Black" pitchFamily="18" charset="0"/>
              </a:rPr>
              <a:t>Pace sia, pace a voi: la tua pace sarà sulla terra com’è nei cieli. Pace sia, pace a voi: la tua pace sarà gioia nei nostri occhi, nei cuori.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magine 2" descr="cr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85750" y="4303713"/>
            <a:ext cx="8501063" cy="25542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4000" dirty="0">
                <a:solidFill>
                  <a:srgbClr val="000000"/>
                </a:solidFill>
                <a:latin typeface="Cooper Black" pitchFamily="18" charset="0"/>
              </a:rPr>
              <a:t>Pace sia, pace a voi: la tua pace sarà luce limpida nei pensieri. Pace sia, pace a voi: la tua pace sarà una casa per tutti.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Risultati immagini per agnello di di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6482208" cy="4293096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539552" y="4293096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a typeface="Times New Roman" pitchFamily="18" charset="0"/>
              </a:rPr>
              <a:t>Agnello di Dio, </a:t>
            </a:r>
          </a:p>
          <a:p>
            <a:pPr lvl="0"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lvl="0"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Risultati immagini per agnello di di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6482208" cy="4293096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539552" y="4293096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a typeface="Times New Roman" pitchFamily="18" charset="0"/>
              </a:rPr>
              <a:t>Agnello di Dio, </a:t>
            </a:r>
          </a:p>
          <a:p>
            <a:pPr lvl="0"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lvl="0"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abbi pietà di noi.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Risultati immagini per agnello di di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7637574" cy="4293096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539552" y="4293096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a typeface="Times New Roman" pitchFamily="18" charset="0"/>
              </a:rPr>
              <a:t>Agnello di Dio, </a:t>
            </a:r>
          </a:p>
          <a:p>
            <a:pPr lvl="0"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che togli i peccati del mondo, </a:t>
            </a:r>
          </a:p>
          <a:p>
            <a:pPr lvl="0" algn="ctr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dona a noi la pace.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Risultati immagini per agnello di di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6330949" cy="4005064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95536" y="4005064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ea typeface="Times New Roman" pitchFamily="18" charset="0"/>
              </a:rPr>
              <a:t>Beati gli invitati </a:t>
            </a:r>
          </a:p>
          <a:p>
            <a:pPr lvl="0" algn="ctr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ea typeface="Times New Roman" pitchFamily="18" charset="0"/>
              </a:rPr>
              <a:t>alla Cena del Signore. </a:t>
            </a:r>
          </a:p>
          <a:p>
            <a:pPr lvl="0" algn="ctr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ea typeface="Times New Roman" pitchFamily="18" charset="0"/>
              </a:rPr>
              <a:t>Ecco l’agnello di Dio, </a:t>
            </a:r>
          </a:p>
          <a:p>
            <a:pPr lvl="0" algn="ctr" eaLnBrk="0" hangingPunct="0">
              <a:defRPr/>
            </a:pPr>
            <a:r>
              <a:rPr lang="it-IT" sz="4000" dirty="0" smtClean="0">
                <a:solidFill>
                  <a:prstClr val="black"/>
                </a:solidFill>
                <a:ea typeface="Times New Roman" pitchFamily="18" charset="0"/>
              </a:rPr>
              <a:t>che toglie i peccati del mondo.</a:t>
            </a:r>
            <a:endParaRPr lang="it-IT" sz="4000" dirty="0">
              <a:solidFill>
                <a:prstClr val="black"/>
              </a:solidFill>
              <a:ea typeface="Times New Roman" pitchFamily="18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827584" y="4077072"/>
            <a:ext cx="70567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2" name="Picture 2" descr="Risultati immagini per agnello di di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7299088" cy="414908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8286808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osare,per 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2168</Words>
  <Application>Microsoft Office PowerPoint</Application>
  <PresentationFormat>Presentazione su schermo (4:3)</PresentationFormat>
  <Paragraphs>386</Paragraphs>
  <Slides>121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23</vt:i4>
      </vt:variant>
      <vt:variant>
        <vt:lpstr>Titoli diapositive</vt:lpstr>
      </vt:variant>
      <vt:variant>
        <vt:i4>121</vt:i4>
      </vt:variant>
    </vt:vector>
  </HeadingPairs>
  <TitlesOfParts>
    <vt:vector size="144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3_En blanco</vt:lpstr>
      <vt:lpstr>6_Tema di Office</vt:lpstr>
      <vt:lpstr>10_Tema di Office</vt:lpstr>
      <vt:lpstr>11_Tema di Office</vt:lpstr>
      <vt:lpstr>12_Tema di Office</vt:lpstr>
      <vt:lpstr>6_En blanco</vt:lpstr>
      <vt:lpstr>7_Tema di Office</vt:lpstr>
      <vt:lpstr>4_Struttura predefinita</vt:lpstr>
      <vt:lpstr>4_Tema di Office</vt:lpstr>
      <vt:lpstr>5_En blanco</vt:lpstr>
      <vt:lpstr>7_Struttura predefinita</vt:lpstr>
      <vt:lpstr>14_Tema di Office</vt:lpstr>
      <vt:lpstr>4_En blanco</vt:lpstr>
      <vt:lpstr>13_Tema di Office</vt:lpstr>
      <vt:lpstr>Tema di Office</vt:lpstr>
      <vt:lpstr>8_Tema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2 tempo ordinario</cp:keywords>
  <cp:lastModifiedBy>Oreste</cp:lastModifiedBy>
  <cp:revision>85</cp:revision>
  <dcterms:created xsi:type="dcterms:W3CDTF">2004-12-31T08:59:11Z</dcterms:created>
  <dcterms:modified xsi:type="dcterms:W3CDTF">2019-01-15T18:35:34Z</dcterms:modified>
</cp:coreProperties>
</file>